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0" r:id="rId5"/>
    <p:sldId id="259" r:id="rId6"/>
    <p:sldId id="267" r:id="rId7"/>
    <p:sldId id="268" r:id="rId8"/>
    <p:sldId id="269" r:id="rId9"/>
    <p:sldId id="261" r:id="rId10"/>
    <p:sldId id="262" r:id="rId11"/>
    <p:sldId id="263" r:id="rId12"/>
    <p:sldId id="270" r:id="rId13"/>
    <p:sldId id="265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105" d="100"/>
          <a:sy n="105" d="100"/>
        </p:scale>
        <p:origin x="83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8E1832-FF25-43DC-884D-69B6E3358CAD}" type="datetime1">
              <a:rPr lang="en-GB" smtClean="0"/>
              <a:t>24/02/2023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E861E8E-D392-497B-BB21-122DD7C27C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3C073F-2800-4D2C-A564-B02824BCD852}" type="datetime1">
              <a:rPr lang="en-GB" noProof="0" smtClean="0"/>
              <a:t>24/02/2023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55D449-B875-4B8D-8E66-224D27E54C9A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569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11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44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629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35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967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Outliers formula: if the absolute distance between the datapoint and the median is greater than 3 times the standard deviation, then it is considered an outlier.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74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 higher the age, the more probability to get a heart failure and therefore die, regardless the follow-up sessions the person has.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more follow-up sessions and younger, the higher probability to not die due to a heart disease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noProof="0" smtClean="0"/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45811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noProof="0" smtClean="0"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506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19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18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7CD9CD-75D9-40DE-B8C0-1D8F0BC640E4}" type="datetime1">
              <a:rPr lang="en-GB" noProof="0" smtClean="0"/>
              <a:t>24/02/2023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A3AD83-5400-4DA0-B7B8-562C25C4A357}" type="datetime1">
              <a:rPr lang="en-GB" noProof="0" smtClean="0"/>
              <a:t>24/02/2023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1AA251-0356-4B2B-B50D-7236A6F2F721}" type="datetime1">
              <a:rPr lang="en-GB" noProof="0" smtClean="0"/>
              <a:t>24/02/2023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 rtlCol="0"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CC9671-242E-4EDE-AEEB-B12A46AA2B1B}" type="datetime1">
              <a:rPr lang="en-GB" noProof="0" smtClean="0"/>
              <a:t>24/02/2023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956621-DB3C-4360-B989-117D12D1F110}" type="datetime1">
              <a:rPr lang="en-GB" noProof="0" smtClean="0"/>
              <a:t>24/02/2023</a:t>
            </a:fld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7526C8-D018-4AAF-9234-9C4F7C84760D}" type="datetime1">
              <a:rPr lang="en-GB" noProof="0" smtClean="0"/>
              <a:t>24/02/2023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53CE1D-A069-4701-B044-87873AF56ED0}" type="datetime1">
              <a:rPr lang="en-GB" noProof="0" smtClean="0"/>
              <a:t>24/02/2023</a:t>
            </a:fld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C471336A-FE1B-428E-908D-6D3A425E9B9E}" type="datetime1">
              <a:rPr lang="en-GB" noProof="0" smtClean="0"/>
              <a:t>24/02/2023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Heart failure </a:t>
            </a:r>
          </a:p>
        </p:txBody>
      </p:sp>
      <p:pic>
        <p:nvPicPr>
          <p:cNvPr id="5" name="Picture 4" descr="A stethoscope formed in a heart">
            <a:extLst>
              <a:ext uri="{FF2B5EF4-FFF2-40B4-BE49-F238E27FC236}">
                <a16:creationId xmlns:a16="http://schemas.microsoft.com/office/drawing/2014/main" id="{8197EB0E-9FFC-4E85-FF49-2CCD21AAC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2" r="23439" b="-1"/>
          <a:stretch/>
        </p:blipFill>
        <p:spPr>
          <a:xfrm>
            <a:off x="1" y="10"/>
            <a:ext cx="7008810" cy="6857989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Clinical records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ANN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DCF7FF-430C-4803-1625-30884809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60848"/>
            <a:ext cx="7182852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ANN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3817F-8586-D122-32B8-D7163267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76" y="1628561"/>
            <a:ext cx="8318996" cy="5107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243A83-6A29-9C92-E27A-3612449A8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123" y="2279163"/>
            <a:ext cx="8569502" cy="380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Evaluation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CDA20-EFD9-1137-449F-A711D9EA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4" y="4059370"/>
            <a:ext cx="4039164" cy="1543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ED9D45-C4A9-CF54-DD45-C7BDA30F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969" y="1788127"/>
            <a:ext cx="3552869" cy="3829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4ECE7-506C-42EC-CBEA-DCD6748A0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849" y="2002289"/>
            <a:ext cx="4486585" cy="3600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A49EAD-E25E-BB1C-9470-0921B3C43280}"/>
              </a:ext>
            </a:extLst>
          </p:cNvPr>
          <p:cNvSpPr txBox="1"/>
          <p:nvPr/>
        </p:nvSpPr>
        <p:spPr>
          <a:xfrm>
            <a:off x="7824192" y="1628800"/>
            <a:ext cx="1787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i="0" dirty="0">
                <a:effectLst/>
                <a:latin typeface="Arial Nova" panose="020B0604020202020204" pitchFamily="34" charset="0"/>
              </a:rPr>
              <a:t>AUC: 0.767009</a:t>
            </a:r>
          </a:p>
          <a:p>
            <a:br>
              <a:rPr lang="en-GB" b="0" i="0" dirty="0">
                <a:solidFill>
                  <a:srgbClr val="D4D4D4"/>
                </a:solidFill>
                <a:effectLst/>
                <a:latin typeface="Segoe WPC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427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147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Libraries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8DED00-E031-1972-D5FF-89A84FD79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456" y="1976235"/>
            <a:ext cx="8459381" cy="2905530"/>
          </a:xfrm>
        </p:spPr>
      </p:pic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Data </a:t>
            </a:r>
            <a:r>
              <a:rPr lang="en-GB" dirty="0" err="1"/>
              <a:t>Preprocessing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20FDA6-C073-71BE-6791-CC89694E9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324" y="1868360"/>
            <a:ext cx="4172532" cy="431542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272CB2-6C1F-698C-0B4D-9434523DD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973414"/>
            <a:ext cx="242921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Exploratory Data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1035B-CDE6-C813-3181-ECB609AF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492896"/>
            <a:ext cx="5438775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E1FA0-35BE-F98E-B845-7587E7CE8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492896"/>
            <a:ext cx="5515583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367B1A-6196-AA83-C433-8F081FC31E7C}"/>
              </a:ext>
            </a:extLst>
          </p:cNvPr>
          <p:cNvSpPr txBox="1"/>
          <p:nvPr/>
        </p:nvSpPr>
        <p:spPr>
          <a:xfrm>
            <a:off x="4543588" y="1698368"/>
            <a:ext cx="3104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Imbalance Dataset</a:t>
            </a:r>
          </a:p>
        </p:txBody>
      </p:sp>
    </p:spTree>
    <p:extLst>
      <p:ext uri="{BB962C8B-B14F-4D97-AF65-F5344CB8AC3E}">
        <p14:creationId xmlns:p14="http://schemas.microsoft.com/office/powerpoint/2010/main" val="27386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Exploratory Data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AD99E1-0BB5-7D53-C85D-3825811AD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5" y="2096973"/>
            <a:ext cx="10848528" cy="2845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5DD7D1-7CA6-7C33-34F2-176059A9BDC7}"/>
              </a:ext>
            </a:extLst>
          </p:cNvPr>
          <p:cNvSpPr txBox="1"/>
          <p:nvPr/>
        </p:nvSpPr>
        <p:spPr>
          <a:xfrm>
            <a:off x="5408375" y="1573753"/>
            <a:ext cx="1375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Outliers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F4D996-6C65-A307-5C3D-CB74747D9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467" y="5072217"/>
            <a:ext cx="6897063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ED7F-2536-C449-A5AC-3DB2D327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E167D4-A87D-C444-98E4-BD647243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2348880"/>
            <a:ext cx="5272938" cy="3612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A3F07-677B-2271-3482-04A7E35B5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2348880"/>
            <a:ext cx="5541965" cy="36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5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ED7F-2536-C449-A5AC-3DB2D327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015B2-AAD9-B7CF-C753-981C7DE6D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12" y="1988840"/>
            <a:ext cx="54387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ED7F-2536-C449-A5AC-3DB2D327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7274B-9E33-0C1A-8E52-FC5C2B6A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2132284"/>
            <a:ext cx="5809237" cy="433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27409-2D7A-4412-A776-47ACB53EA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240" y="2132284"/>
            <a:ext cx="54864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Machine Learning Model</a:t>
            </a:r>
          </a:p>
        </p:txBody>
      </p:sp>
      <p:pic>
        <p:nvPicPr>
          <p:cNvPr id="5" name="Video 4" descr="A model of a space ship&#10;&#10;Description automatically generated with low confidence">
            <a:extLst>
              <a:ext uri="{FF2B5EF4-FFF2-40B4-BE49-F238E27FC236}">
                <a16:creationId xmlns:a16="http://schemas.microsoft.com/office/drawing/2014/main" id="{746CEEE3-981C-5594-E59F-2DAF000031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848" r="17501" b="-1"/>
          <a:stretch/>
        </p:blipFill>
        <p:spPr>
          <a:xfrm>
            <a:off x="1" y="10"/>
            <a:ext cx="7008810" cy="6857989"/>
          </a:xfrm>
          <a:prstGeom prst="rect">
            <a:avLst/>
          </a:prstGeom>
          <a:noFill/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537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5047_TF02901024.potx" id="{EBA6CA3D-6EC7-463F-AA0F-FFAF2438C800}" vid="{A92DF10D-038C-47BE-96E7-5D4D8DFD2099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177</TotalTime>
  <Words>124</Words>
  <Application>Microsoft Office PowerPoint</Application>
  <PresentationFormat>Widescreen</PresentationFormat>
  <Paragraphs>34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Nova</vt:lpstr>
      <vt:lpstr>Franklin Gothic Medium</vt:lpstr>
      <vt:lpstr>Segoe WPC</vt:lpstr>
      <vt:lpstr>Medical Design 16x9</vt:lpstr>
      <vt:lpstr>Heart failure </vt:lpstr>
      <vt:lpstr>Libraries</vt:lpstr>
      <vt:lpstr>Data Preprocessing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Machine Learning Model</vt:lpstr>
      <vt:lpstr>ANN</vt:lpstr>
      <vt:lpstr>ANN</vt:lpstr>
      <vt:lpstr>Evaluation Metrics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failure </dc:title>
  <dc:creator>Pablo Nevado Busto</dc:creator>
  <cp:lastModifiedBy>Pablo Nevado Busto</cp:lastModifiedBy>
  <cp:revision>4</cp:revision>
  <dcterms:created xsi:type="dcterms:W3CDTF">2023-02-24T11:53:25Z</dcterms:created>
  <dcterms:modified xsi:type="dcterms:W3CDTF">2023-02-24T14:50:55Z</dcterms:modified>
</cp:coreProperties>
</file>